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</p:sldIdLst>
  <p:sldSz cy="6858000" cx="9144000"/>
  <p:notesSz cx="6858000" cy="9144000"/>
  <p:embeddedFontLst>
    <p:embeddedFont>
      <p:font typeface="Garamond"/>
      <p:regular r:id="rId13"/>
      <p:bold r:id="rId14"/>
      <p:italic r:id="rId15"/>
      <p:boldItalic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GoogleSlidesCustomDataVersion2">
      <go:slidesCustomData xmlns:go="http://customooxmlschemas.google.com/" r:id="rId17" roundtripDataSignature="AMtx7miSenZAh0/jkL0FdBOODfWqXIpGj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0C5A0278-CA21-48D4-8F7B-26DCE3125B3D}">
  <a:tblStyle styleId="{0C5A0278-CA21-48D4-8F7B-26DCE3125B3D}" styleName="Table_0">
    <a:wholeTbl>
      <a:tcTxStyle b="off" i="off">
        <a:font>
          <a:latin typeface="Garamond"/>
          <a:ea typeface="Garamond"/>
          <a:cs typeface="Garamond"/>
        </a:font>
        <a:schemeClr val="dk1"/>
      </a:tcTxStyle>
      <a:tcStyle>
        <a:tcBdr>
          <a:left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  <a:tcStyle>
        <a:fill>
          <a:solidFill>
            <a:schemeClr val="accent1">
              <a:alpha val="20000"/>
            </a:schemeClr>
          </a:solidFill>
        </a:fill>
      </a:tcStyle>
    </a:band1H>
    <a:band2H>
      <a:tcTxStyle/>
    </a:band2H>
    <a:band1V>
      <a:tcTxStyle/>
      <a:tcStyle>
        <a:fill>
          <a:solidFill>
            <a:schemeClr val="accent1">
              <a:alpha val="20000"/>
            </a:schemeClr>
          </a:solidFill>
        </a:fill>
      </a:tcStyle>
    </a:band1V>
    <a:band2V>
      <a:tcTxStyle/>
    </a:band2V>
    <a:lastCol>
      <a:tcTxStyle b="on" i="off"/>
    </a:lastCol>
    <a:firstCol>
      <a:tcTxStyle b="on" i="off"/>
    </a:firstCol>
    <a:lastRow>
      <a:tcTxStyle b="on" i="off"/>
      <a:tcStyle>
        <a:tcBdr>
          <a:top>
            <a:ln cap="flat" cmpd="sng" w="1270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rgbClr val="FFFFFF">
              <a:alpha val="0"/>
            </a:srgbClr>
          </a:solidFill>
        </a:fill>
      </a:tcStyle>
    </a:lastRow>
    <a:seCell>
      <a:tcTxStyle/>
    </a:seCell>
    <a:swCell>
      <a:tcTxStyle/>
    </a:swCell>
    <a:firstRow>
      <a:tcTxStyle b="on" i="off"/>
      <a:tcStyle>
        <a:tcBdr>
          <a:bottom>
            <a:ln cap="flat" cmpd="sng" w="1270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rgbClr val="FFFFFF">
              <a:alpha val="0"/>
            </a:srgbClr>
          </a:solidFill>
        </a:fill>
      </a:tcStyle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font" Target="fonts/Garamond-regular.fntdata"/><Relationship Id="rId12" Type="http://schemas.openxmlformats.org/officeDocument/2006/relationships/slide" Target="slides/slide6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5" Type="http://schemas.openxmlformats.org/officeDocument/2006/relationships/font" Target="fonts/Garamond-italic.fntdata"/><Relationship Id="rId14" Type="http://schemas.openxmlformats.org/officeDocument/2006/relationships/font" Target="fonts/Garamond-bold.fntdata"/><Relationship Id="rId17" Type="http://customschemas.google.com/relationships/presentationmetadata" Target="metadata"/><Relationship Id="rId16" Type="http://schemas.openxmlformats.org/officeDocument/2006/relationships/font" Target="fonts/Garamond-boldItalic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s-MX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" name="Google Shape;90;p1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2ca08ba3a83_0_2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" name="Google Shape;96;g2ca08ba3a83_0_2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2ca08ba3a83_0_7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" name="Google Shape;102;g2ca08ba3a83_0_7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2ca08ba3a83_0_12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Google Shape;108;g2ca08ba3a83_0_12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2ca08ba3a83_0_23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" name="Google Shape;114;g2ca08ba3a83_0_23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2ca08ba3a83_0_34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0" name="Google Shape;120;g2ca08ba3a83_0_34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 blanco" type="blank">
  <p:cSld name="BLANK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oogle Shape;16;p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17;p5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5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5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texto vertical" type="vertTx">
  <p:cSld name="VERTICAL_TEXT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4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4"/>
          <p:cNvSpPr txBox="1"/>
          <p:nvPr>
            <p:ph idx="1" type="body"/>
          </p:nvPr>
        </p:nvSpPr>
        <p:spPr>
          <a:xfrm rot="5400000">
            <a:off x="2396331" y="57944"/>
            <a:ext cx="4351338" cy="7886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9" name="Google Shape;79;p14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4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14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vertical y texto" type="vertTitleAndTx">
  <p:cSld name="VERTICAL_TITLE_AND_VERTICAL_TEXT"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5"/>
          <p:cNvSpPr txBox="1"/>
          <p:nvPr>
            <p:ph type="title"/>
          </p:nvPr>
        </p:nvSpPr>
        <p:spPr>
          <a:xfrm rot="5400000">
            <a:off x="4623594" y="2285207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15"/>
          <p:cNvSpPr txBox="1"/>
          <p:nvPr>
            <p:ph idx="1" type="body"/>
          </p:nvPr>
        </p:nvSpPr>
        <p:spPr>
          <a:xfrm rot="5400000">
            <a:off x="623094" y="370681"/>
            <a:ext cx="5811838" cy="5800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" name="Google Shape;85;p15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" name="Google Shape;86;p15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15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de título" type="title">
  <p:cSld name="TITLE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Google Shape;21;p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2" name="Google Shape;22;p6"/>
          <p:cNvSpPr txBox="1"/>
          <p:nvPr>
            <p:ph type="ctrTitle"/>
          </p:nvPr>
        </p:nvSpPr>
        <p:spPr>
          <a:xfrm>
            <a:off x="5707117" y="4367047"/>
            <a:ext cx="3231929" cy="63850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DAB00"/>
              </a:buClr>
              <a:buSzPts val="1400"/>
              <a:buFont typeface="Garamond"/>
              <a:buNone/>
              <a:defRPr b="1" sz="1400">
                <a:solidFill>
                  <a:srgbClr val="FDAB00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6"/>
          <p:cNvSpPr txBox="1"/>
          <p:nvPr>
            <p:ph idx="1" type="subTitle"/>
          </p:nvPr>
        </p:nvSpPr>
        <p:spPr>
          <a:xfrm>
            <a:off x="6014544" y="5543713"/>
            <a:ext cx="2924503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FDAB00"/>
              </a:buClr>
              <a:buSzPts val="1400"/>
              <a:buNone/>
              <a:defRPr sz="1400">
                <a:solidFill>
                  <a:srgbClr val="FDAB00"/>
                </a:solidFill>
              </a:defRPr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/>
        </p:txBody>
      </p:sp>
      <p:sp>
        <p:nvSpPr>
          <p:cNvPr id="24" name="Google Shape;24;p6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6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6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objetos" type="obj">
  <p:cSld name="OBJECT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Google Shape;28;p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41636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9" name="Google Shape;29;p7"/>
          <p:cNvSpPr txBox="1"/>
          <p:nvPr>
            <p:ph type="title"/>
          </p:nvPr>
        </p:nvSpPr>
        <p:spPr>
          <a:xfrm>
            <a:off x="628650" y="136524"/>
            <a:ext cx="5486400" cy="110106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91F2F"/>
              </a:buClr>
              <a:buSzPts val="3300"/>
              <a:buFont typeface="Garamond"/>
              <a:buNone/>
              <a:defRPr>
                <a:solidFill>
                  <a:srgbClr val="191F2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628650" y="1545021"/>
            <a:ext cx="7886700" cy="432763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1" name="Google Shape;31;p7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7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7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cabezado de sección" type="secHead">
  <p:cSld name="SECTION_HEADER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8"/>
          <p:cNvSpPr txBox="1"/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Garamond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8"/>
          <p:cNvSpPr txBox="1"/>
          <p:nvPr>
            <p:ph idx="1" type="body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350"/>
              <a:buNone/>
              <a:defRPr sz="135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7" name="Google Shape;37;p8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8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8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os objetos" type="twoObj">
  <p:cSld name="TWO_OBJECTS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9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9"/>
          <p:cNvSpPr txBox="1"/>
          <p:nvPr>
            <p:ph idx="1" type="body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3" name="Google Shape;43;p9"/>
          <p:cNvSpPr txBox="1"/>
          <p:nvPr>
            <p:ph idx="2" type="body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9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9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9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ción" type="twoTxTwoObj">
  <p:cSld name="TWO_OBJECTS_WITH_TEXT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0"/>
          <p:cNvSpPr txBox="1"/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0"/>
          <p:cNvSpPr txBox="1"/>
          <p:nvPr>
            <p:ph idx="1" type="body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b="1" sz="135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50" name="Google Shape;50;p10"/>
          <p:cNvSpPr txBox="1"/>
          <p:nvPr>
            <p:ph idx="2" type="body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1" name="Google Shape;51;p10"/>
          <p:cNvSpPr txBox="1"/>
          <p:nvPr>
            <p:ph idx="3" type="body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b="1" sz="135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52" name="Google Shape;52;p10"/>
          <p:cNvSpPr txBox="1"/>
          <p:nvPr>
            <p:ph idx="4" type="body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3" name="Google Shape;53;p10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10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10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lo el título" type="titleOnly">
  <p:cSld name="TITLE_ONLY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" name="Google Shape;57;p1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11"/>
          <p:cNvSpPr txBox="1"/>
          <p:nvPr>
            <p:ph type="title"/>
          </p:nvPr>
        </p:nvSpPr>
        <p:spPr>
          <a:xfrm>
            <a:off x="307428" y="136524"/>
            <a:ext cx="5807622" cy="129025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1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1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11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ido con título" type="objTx">
  <p:cSld name="OBJECT_WITH_CAPTION_TEXT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2"/>
          <p:cNvSpPr txBox="1"/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Garamond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2"/>
          <p:cNvSpPr txBox="1"/>
          <p:nvPr>
            <p:ph idx="1" type="body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6195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2385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indent="-32385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indent="-32385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indent="-32385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indent="-32385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indent="-32385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/>
        </p:txBody>
      </p:sp>
      <p:sp>
        <p:nvSpPr>
          <p:cNvPr id="65" name="Google Shape;65;p12"/>
          <p:cNvSpPr txBox="1"/>
          <p:nvPr>
            <p:ph idx="2" type="body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/>
        </p:txBody>
      </p:sp>
      <p:sp>
        <p:nvSpPr>
          <p:cNvPr id="66" name="Google Shape;66;p12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2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12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n con título" type="picTx">
  <p:cSld name="PICTURE_WITH_CAPTION_TEXT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3"/>
          <p:cNvSpPr txBox="1"/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Garamond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3"/>
          <p:cNvSpPr/>
          <p:nvPr>
            <p:ph idx="2" type="pic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72" name="Google Shape;72;p13"/>
          <p:cNvSpPr txBox="1"/>
          <p:nvPr>
            <p:ph idx="1" type="body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/>
        </p:txBody>
      </p:sp>
      <p:sp>
        <p:nvSpPr>
          <p:cNvPr id="73" name="Google Shape;73;p13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3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13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Garamond"/>
              <a:buNone/>
              <a:defRPr b="0" i="0" sz="33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4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61950" lvl="0" marL="4572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-314325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-314325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-314325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-314325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-314325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-314325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/>
        </p:txBody>
      </p:sp>
      <p:sp>
        <p:nvSpPr>
          <p:cNvPr id="12" name="Google Shape;12;p4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/>
        </p:txBody>
      </p:sp>
      <p:sp>
        <p:nvSpPr>
          <p:cNvPr id="13" name="Google Shape;13;p4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/>
        </p:txBody>
      </p:sp>
      <p:sp>
        <p:nvSpPr>
          <p:cNvPr id="14" name="Google Shape;14;p4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" name="Google Shape;92;p1"/>
          <p:cNvGraphicFramePr/>
          <p:nvPr/>
        </p:nvGraphicFramePr>
        <p:xfrm>
          <a:off x="574915" y="591230"/>
          <a:ext cx="3000000" cy="3000000"/>
        </p:xfrm>
        <a:graphic>
          <a:graphicData uri="http://schemas.openxmlformats.org/drawingml/2006/table">
            <a:tbl>
              <a:tblPr bandRow="1" firstCol="1" firstRow="1">
                <a:noFill/>
                <a:tableStyleId>{0C5A0278-CA21-48D4-8F7B-26DCE3125B3D}</a:tableStyleId>
              </a:tblPr>
              <a:tblGrid>
                <a:gridCol w="1973550"/>
                <a:gridCol w="1973550"/>
                <a:gridCol w="2026700"/>
                <a:gridCol w="2020350"/>
              </a:tblGrid>
              <a:tr h="3095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 u="none" cap="none" strike="noStrike"/>
                        <a:t>NOMBRE</a:t>
                      </a:r>
                      <a:endParaRPr b="1" sz="10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44450" marL="44450" anchor="ctr"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 u="none" cap="none" strike="noStrike"/>
                        <a:t>CARGO</a:t>
                      </a:r>
                      <a:endParaRPr b="1" sz="1000" u="none" cap="none" strike="noStrike">
                        <a:solidFill>
                          <a:srgbClr val="00808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44450" marL="44450" anchor="ctr"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 u="none" cap="none" strike="noStrike"/>
                        <a:t>PERIODO DE LICENCIA</a:t>
                      </a:r>
                      <a:endParaRPr b="1" sz="10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44450" marL="44450" anchor="ctr"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 u="none" cap="none" strike="noStrike"/>
                        <a:t>OBSERVACIONES</a:t>
                      </a:r>
                      <a:endParaRPr b="1" sz="9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44450" marL="44450" anchor="ctr"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98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Sandra Tenorio Miranda    	 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Secretaria de Estudio y Cuenta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Tribunal de Conciliación y Arbitraje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08-III-2024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98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Yadira del Carmen Enríquez Acosta 	 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Actuaria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Juzgado Civil y Familiar de Parras de la Fuente 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05-08-III-2024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98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Rosa Nelly Espitia Castillo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S. Taquimecanógrafa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Cuarto Tribunal Distrital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8-III-2024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47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Isabel Hernández Medina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Auxiliar Administrativo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Juzgado Civil y Familiar de Parras de la Fuente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05-08-III-2024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47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Laura Iveth Wong Martelet     	 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Secretaria de Acuerdo y Trámite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Juzgado Primero Civil de Torreón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13-15-III-2024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47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Elvia del Rosario Rosales Teniente  	 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Secretaria de Acuerdo y Trámite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Juzgado Civil y Familiar de Parras de la Fuente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14-15-III-2024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47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Elizabeth Zapata Rodríguez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Secretaria de Acuerdo y Trámite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Juzgado Segundo Civil de Monclova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15-III-2024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93" name="Google Shape;93;p1"/>
          <p:cNvSpPr txBox="1"/>
          <p:nvPr/>
        </p:nvSpPr>
        <p:spPr>
          <a:xfrm>
            <a:off x="6949439" y="6335486"/>
            <a:ext cx="2085703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-MX" sz="1800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rPr>
              <a:t>Marzo 2024</a:t>
            </a:r>
            <a:endParaRPr b="1" i="0" sz="1800" u="none" cap="none" strike="noStrike">
              <a:solidFill>
                <a:schemeClr val="lt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8" name="Google Shape;98;g2ca08ba3a83_0_2"/>
          <p:cNvGraphicFramePr/>
          <p:nvPr/>
        </p:nvGraphicFramePr>
        <p:xfrm>
          <a:off x="574915" y="591230"/>
          <a:ext cx="3000000" cy="3000000"/>
        </p:xfrm>
        <a:graphic>
          <a:graphicData uri="http://schemas.openxmlformats.org/drawingml/2006/table">
            <a:tbl>
              <a:tblPr bandRow="1" firstCol="1" firstRow="1">
                <a:noFill/>
                <a:tableStyleId>{0C5A0278-CA21-48D4-8F7B-26DCE3125B3D}</a:tableStyleId>
              </a:tblPr>
              <a:tblGrid>
                <a:gridCol w="1973550"/>
                <a:gridCol w="1973550"/>
                <a:gridCol w="2026700"/>
                <a:gridCol w="2020350"/>
              </a:tblGrid>
              <a:tr h="3095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 u="none" cap="none" strike="noStrike"/>
                        <a:t>NOMBRE</a:t>
                      </a:r>
                      <a:endParaRPr b="1" sz="10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44450" marL="44450" anchor="ctr"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 u="none" cap="none" strike="noStrike"/>
                        <a:t>CARGO</a:t>
                      </a:r>
                      <a:endParaRPr b="1" sz="1000" u="none" cap="none" strike="noStrike">
                        <a:solidFill>
                          <a:srgbClr val="00808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44450" marL="44450" anchor="ctr"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 u="none" cap="none" strike="noStrike"/>
                        <a:t>PERIODO DE LICENCIA</a:t>
                      </a:r>
                      <a:endParaRPr b="1" sz="10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44450" marL="44450" anchor="ctr"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 u="none" cap="none" strike="noStrike"/>
                        <a:t>OBSERVACIONES</a:t>
                      </a:r>
                      <a:endParaRPr b="1" sz="9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44450" marL="44450" anchor="ctr"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98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Leslie Fabiola Pérez Cerda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Secretaria de Acuerdo y Trámite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Juzgado Tercero Civil de Saltillo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15 y 19-III-2024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98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Norayma Villarreal López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Secretaria de Acuerdo y Trámite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Juzgado Primero Familiar de Monclova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14-15-III-2024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98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Leticia Cristina Niño Garza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Asesora Jurídica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I.E.D.P.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15-22-III-2024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47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Marco Antonio Malacara Patiño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Asesor Jurídico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I.E.D.P.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14-19-III-2024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47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José Luis Ruiz Quiñones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Actuario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Central de Actuarios Torreón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13-15-III-2024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47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Gabriela Lizeth Rosas Robles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Actuaria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Juzgado Primero Familiar de Rio Grande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15-III-2024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Consejo Técnico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47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Ernestina Zapopan Leos Gómez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Actuaria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Juzgado Segundo Familiar de Rio Grande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14-15-III-2024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99" name="Google Shape;99;g2ca08ba3a83_0_2"/>
          <p:cNvSpPr txBox="1"/>
          <p:nvPr/>
        </p:nvSpPr>
        <p:spPr>
          <a:xfrm>
            <a:off x="6949439" y="6335486"/>
            <a:ext cx="20856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-MX" sz="1800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rPr>
              <a:t>Marzo 2024</a:t>
            </a:r>
            <a:endParaRPr b="1" i="0" sz="1800" u="none" cap="none" strike="noStrike">
              <a:solidFill>
                <a:schemeClr val="lt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4" name="Google Shape;104;g2ca08ba3a83_0_7"/>
          <p:cNvGraphicFramePr/>
          <p:nvPr/>
        </p:nvGraphicFramePr>
        <p:xfrm>
          <a:off x="574915" y="591230"/>
          <a:ext cx="3000000" cy="3000000"/>
        </p:xfrm>
        <a:graphic>
          <a:graphicData uri="http://schemas.openxmlformats.org/drawingml/2006/table">
            <a:tbl>
              <a:tblPr bandRow="1" firstCol="1" firstRow="1">
                <a:noFill/>
                <a:tableStyleId>{0C5A0278-CA21-48D4-8F7B-26DCE3125B3D}</a:tableStyleId>
              </a:tblPr>
              <a:tblGrid>
                <a:gridCol w="1973550"/>
                <a:gridCol w="1973550"/>
                <a:gridCol w="2026700"/>
                <a:gridCol w="2020350"/>
              </a:tblGrid>
              <a:tr h="3095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 u="none" cap="none" strike="noStrike"/>
                        <a:t>NOMBRE</a:t>
                      </a:r>
                      <a:endParaRPr b="1" sz="10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44450" marL="44450" anchor="ctr"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 u="none" cap="none" strike="noStrike"/>
                        <a:t>CARGO</a:t>
                      </a:r>
                      <a:endParaRPr b="1" sz="1000" u="none" cap="none" strike="noStrike">
                        <a:solidFill>
                          <a:srgbClr val="00808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44450" marL="44450" anchor="ctr"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 u="none" cap="none" strike="noStrike"/>
                        <a:t>PERIODO DE LICENCIA</a:t>
                      </a:r>
                      <a:endParaRPr b="1" sz="10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44450" marL="44450" anchor="ctr"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 u="none" cap="none" strike="noStrike"/>
                        <a:t>OBSERVACIONES</a:t>
                      </a:r>
                      <a:endParaRPr b="1" sz="9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44450" marL="44450" anchor="ctr"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98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Alethea Medina Morales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Actuaria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Juzgado Segundo Civil de Saltillo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14-15-III-2024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98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Olga Gloria Hernández López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Actuaria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Sala Colegiada Civil y Familiar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15 y 19-III-2024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98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Fabiola Solís Márquez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Analista de Recursos Humanos de la Oficialía Mayor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15-III-2024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Consejo Técnico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47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Alejandrina Enríquez Gámez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S. Taquimecanógrafa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Juzgado Civil y Familiar de Parras de la Fuente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11-15-III-2024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47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Hayda Anallely Aldape Cuellar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S. Taquimecanógrafa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Unidad Administrativa de Monclova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13-III-2024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47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Diana Fabiola Martínez Méndez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Secretaria Taquimecanógrafa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Sala Colegiada Civil y Familiar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08-III-2024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47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Guillermo Alejandro David Pérez      	 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Magistrado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Primer Tribunal Distrital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01-III-2024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Integrar pleno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05" name="Google Shape;105;g2ca08ba3a83_0_7"/>
          <p:cNvSpPr txBox="1"/>
          <p:nvPr/>
        </p:nvSpPr>
        <p:spPr>
          <a:xfrm>
            <a:off x="6949439" y="6335486"/>
            <a:ext cx="20856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-MX" sz="1800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rPr>
              <a:t>Marzo 2024</a:t>
            </a:r>
            <a:endParaRPr b="1" i="0" sz="1800" u="none" cap="none" strike="noStrike">
              <a:solidFill>
                <a:schemeClr val="lt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0" name="Google Shape;110;g2ca08ba3a83_0_12"/>
          <p:cNvGraphicFramePr/>
          <p:nvPr/>
        </p:nvGraphicFramePr>
        <p:xfrm>
          <a:off x="574915" y="591230"/>
          <a:ext cx="3000000" cy="3000000"/>
        </p:xfrm>
        <a:graphic>
          <a:graphicData uri="http://schemas.openxmlformats.org/drawingml/2006/table">
            <a:tbl>
              <a:tblPr bandRow="1" firstCol="1" firstRow="1">
                <a:noFill/>
                <a:tableStyleId>{0C5A0278-CA21-48D4-8F7B-26DCE3125B3D}</a:tableStyleId>
              </a:tblPr>
              <a:tblGrid>
                <a:gridCol w="1973550"/>
                <a:gridCol w="1973550"/>
                <a:gridCol w="2026700"/>
                <a:gridCol w="2020350"/>
              </a:tblGrid>
              <a:tr h="3095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 u="none" cap="none" strike="noStrike"/>
                        <a:t>NOMBRE</a:t>
                      </a:r>
                      <a:endParaRPr b="1" sz="10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44450" marL="44450" anchor="ctr"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 u="none" cap="none" strike="noStrike"/>
                        <a:t>CARGO</a:t>
                      </a:r>
                      <a:endParaRPr b="1" sz="1000" u="none" cap="none" strike="noStrike">
                        <a:solidFill>
                          <a:srgbClr val="00808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44450" marL="44450" anchor="ctr"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 u="none" cap="none" strike="noStrike"/>
                        <a:t>PERIODO DE LICENCIA</a:t>
                      </a:r>
                      <a:endParaRPr b="1" sz="10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44450" marL="44450" anchor="ctr"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 u="none" cap="none" strike="noStrike"/>
                        <a:t>OBSERVACIONES</a:t>
                      </a:r>
                      <a:endParaRPr b="1" sz="9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44450" marL="44450" anchor="ctr"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98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Rosalba Ixchel Rodríguez Villarreal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Juez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Juzgado Quinto Familiar de Torreón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12-III-2024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98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José Antonio Saucedo Flores 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Juez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Juzgado Cuarto Familiar de Saltillo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08-III-2024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98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José Alberto Dávila Guerra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Juez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Juzgado Segundo Civil de Monclova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01-III-2024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47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Sayra Francisca Martínez Cervantes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Jueza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Juzgado Penal Acusatorio y Oral de Rio Grande 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13-15-III-2024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47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Lilia Verónica Sanchez Castillo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Jueza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Juzgado Penal Acusatorio y Oral de Saltillo 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19-21-III-2024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47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Gladys Ivonne Adán Boone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Jueza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Juzgado Cuarto Familiar de Monclova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04-III-2024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11-15-III-2024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47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Arnoldo Catarino Molina Aguirre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Subdirector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Instituto de Especialización Judicial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19-22-III Y 01-08-IV-2024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11" name="Google Shape;111;g2ca08ba3a83_0_12"/>
          <p:cNvSpPr txBox="1"/>
          <p:nvPr/>
        </p:nvSpPr>
        <p:spPr>
          <a:xfrm>
            <a:off x="6949439" y="6335486"/>
            <a:ext cx="20856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-MX" sz="1800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rPr>
              <a:t>Marzo 2024</a:t>
            </a:r>
            <a:endParaRPr b="1" i="0" sz="1800" u="none" cap="none" strike="noStrike">
              <a:solidFill>
                <a:schemeClr val="lt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6" name="Google Shape;116;g2ca08ba3a83_0_23"/>
          <p:cNvGraphicFramePr/>
          <p:nvPr/>
        </p:nvGraphicFramePr>
        <p:xfrm>
          <a:off x="574915" y="591230"/>
          <a:ext cx="3000000" cy="3000000"/>
        </p:xfrm>
        <a:graphic>
          <a:graphicData uri="http://schemas.openxmlformats.org/drawingml/2006/table">
            <a:tbl>
              <a:tblPr bandRow="1" firstCol="1" firstRow="1">
                <a:noFill/>
                <a:tableStyleId>{0C5A0278-CA21-48D4-8F7B-26DCE3125B3D}</a:tableStyleId>
              </a:tblPr>
              <a:tblGrid>
                <a:gridCol w="1973550"/>
                <a:gridCol w="1973550"/>
                <a:gridCol w="2026700"/>
                <a:gridCol w="2020350"/>
              </a:tblGrid>
              <a:tr h="3095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 u="none" cap="none" strike="noStrike"/>
                        <a:t>NOMBRE</a:t>
                      </a:r>
                      <a:endParaRPr b="1" sz="10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44450" marL="44450" anchor="ctr"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 u="none" cap="none" strike="noStrike"/>
                        <a:t>CARGO</a:t>
                      </a:r>
                      <a:endParaRPr b="1" sz="1000" u="none" cap="none" strike="noStrike">
                        <a:solidFill>
                          <a:srgbClr val="00808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44450" marL="44450" anchor="ctr"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 u="none" cap="none" strike="noStrike"/>
                        <a:t>PERIODO DE LICENCIA</a:t>
                      </a:r>
                      <a:endParaRPr b="1" sz="10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44450" marL="44450" anchor="ctr"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 u="none" cap="none" strike="noStrike"/>
                        <a:t>OBSERVACIONES</a:t>
                      </a:r>
                      <a:endParaRPr b="1" sz="9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44450" marL="44450" anchor="ctr"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98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Astrid Amaya Zamora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Secretaria de Estudio y Cuenta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Sala Colegiada Civil y Familiar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01-III-2024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12-III-2024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Integrar pleno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98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Diana Edith Alatorre Escobedo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Secretaria de Acuerdo y Trámite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Juzgado Cuarto Civil Torreón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19-22-IV Y 01-V-2024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98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Emmanuel Francisco Niño Garza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Secretario de Acuerdo y Trámite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Juzgado Cuarto Familiar de Monclova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22-III-2024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47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Eduardo Francisco García Hernández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Actuario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Juzgado Quinto Familiar de Torreón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22-III-2024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47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Sonia Elizabeth Arredondo Mireles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Analista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Recursos Humanos de la Oficialía Mayor del Poder Judicial del Estado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22-III-2024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Consejo Técnico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47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Meliza Hidalgo Meza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Analista Jurídico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Unidad Jurídica de la Oficialía Mayor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20-III-2024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47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Irma Alicia Sanchez Saucedo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Analista Financiera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Recursos Financieros de la Oficialía Mayor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11-15-III-2024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17" name="Google Shape;117;g2ca08ba3a83_0_23"/>
          <p:cNvSpPr txBox="1"/>
          <p:nvPr/>
        </p:nvSpPr>
        <p:spPr>
          <a:xfrm>
            <a:off x="6949439" y="6335486"/>
            <a:ext cx="20856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-MX" sz="1800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rPr>
              <a:t>Marzo 2024</a:t>
            </a:r>
            <a:endParaRPr b="1" i="0" sz="1800" u="none" cap="none" strike="noStrike">
              <a:solidFill>
                <a:schemeClr val="lt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" name="Google Shape;122;g2ca08ba3a83_0_34"/>
          <p:cNvGraphicFramePr/>
          <p:nvPr/>
        </p:nvGraphicFramePr>
        <p:xfrm>
          <a:off x="574915" y="591230"/>
          <a:ext cx="3000000" cy="3000000"/>
        </p:xfrm>
        <a:graphic>
          <a:graphicData uri="http://schemas.openxmlformats.org/drawingml/2006/table">
            <a:tbl>
              <a:tblPr bandRow="1" firstCol="1" firstRow="1">
                <a:noFill/>
                <a:tableStyleId>{0C5A0278-CA21-48D4-8F7B-26DCE3125B3D}</a:tableStyleId>
              </a:tblPr>
              <a:tblGrid>
                <a:gridCol w="1973550"/>
                <a:gridCol w="1973550"/>
                <a:gridCol w="2026700"/>
                <a:gridCol w="2020350"/>
              </a:tblGrid>
              <a:tr h="3095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 u="none" cap="none" strike="noStrike"/>
                        <a:t>NOMBRE</a:t>
                      </a:r>
                      <a:endParaRPr b="1" sz="10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44450" marL="44450" anchor="ctr"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 u="none" cap="none" strike="noStrike"/>
                        <a:t>CARGO</a:t>
                      </a:r>
                      <a:endParaRPr b="1" sz="1000" u="none" cap="none" strike="noStrike">
                        <a:solidFill>
                          <a:srgbClr val="00808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44450" marL="44450" anchor="ctr"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 u="none" cap="none" strike="noStrike"/>
                        <a:t>PERIODO DE LICENCIA</a:t>
                      </a:r>
                      <a:endParaRPr b="1" sz="10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44450" marL="44450" anchor="ctr"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 u="none" cap="none" strike="noStrike"/>
                        <a:t>OBSERVACIONES</a:t>
                      </a:r>
                      <a:endParaRPr b="1" sz="9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44450" marL="44450" anchor="ctr"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98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Viridiana Parrilla Treviño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Secretaria Taquimecanógrafa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Juzgado Cuarto Familiar de Torreón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21-22-III-2024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98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Diana Lizzeth Rodríguez González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Secretaria Taquimecanógrafa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Juzgado Primero Familiar Torreón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20-III-2024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98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Karla Mireya Ramos Elizalde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Secretaria Taquimecanógrafa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Central de Actuarios de Saltillo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22-III-2024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Consejo Técnico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47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Rafael Casas Hernández 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Archivista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Tribunal de Conciliación y Arbitraje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02-08-IV-2024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47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Víctor Otoniel Luna Navarro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Archivista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Archivo Regional de Torreón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19-21-III-2024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23" name="Google Shape;123;g2ca08ba3a83_0_34"/>
          <p:cNvSpPr txBox="1"/>
          <p:nvPr/>
        </p:nvSpPr>
        <p:spPr>
          <a:xfrm>
            <a:off x="6949439" y="6335486"/>
            <a:ext cx="20856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-MX" sz="1800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rPr>
              <a:t>Marzo 2024</a:t>
            </a:r>
            <a:endParaRPr b="1" i="0" sz="1800" u="none" cap="none" strike="noStrike">
              <a:solidFill>
                <a:schemeClr val="lt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e Office">
  <a:themeElements>
    <a:clrScheme name="Marquesina">
      <a:dk1>
        <a:srgbClr val="000000"/>
      </a:dk1>
      <a:lt1>
        <a:srgbClr val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2017-02-28T19:33:47Z</dcterms:created>
  <dc:creator>Maritza Casas</dc:creator>
</cp:coreProperties>
</file>